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3" r:id="rId1"/>
  </p:sldMasterIdLst>
  <p:notesMasterIdLst>
    <p:notesMasterId r:id="rId13"/>
  </p:notesMasterIdLst>
  <p:sldIdLst>
    <p:sldId id="256" r:id="rId2"/>
    <p:sldId id="257" r:id="rId3"/>
    <p:sldId id="263" r:id="rId4"/>
    <p:sldId id="262" r:id="rId5"/>
    <p:sldId id="258" r:id="rId6"/>
    <p:sldId id="259" r:id="rId7"/>
    <p:sldId id="265" r:id="rId8"/>
    <p:sldId id="260" r:id="rId9"/>
    <p:sldId id="264" r:id="rId10"/>
    <p:sldId id="261"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Objects="1">
      <p:cViewPr varScale="1">
        <p:scale>
          <a:sx n="66" d="100"/>
          <a:sy n="66" d="100"/>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690DF0-A614-49C8-A45F-A8CCC278CD8F}" type="datetimeFigureOut">
              <a:rPr lang="es-ES"/>
              <a:t>10/11/2015</a:t>
            </a:fld>
            <a:endParaRPr lang="es-ES"/>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DEDDE0-4452-49E2-B931-49131C2BA3ED}" type="slidenum">
              <a:rPr lang="es-ES"/>
              <a:t>‹Nº›</a:t>
            </a:fld>
            <a:endParaRPr lang="es-ES"/>
          </a:p>
        </p:txBody>
      </p:sp>
    </p:spTree>
    <p:extLst>
      <p:ext uri="{BB962C8B-B14F-4D97-AF65-F5344CB8AC3E}">
        <p14:creationId xmlns:p14="http://schemas.microsoft.com/office/powerpoint/2010/main" val="26285817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89DEDDE0-4452-49E2-B931-49131C2BA3ED}" type="slidenum">
              <a:rPr lang="es-ES"/>
              <a:t>‹Nº›</a:t>
            </a:fld>
            <a:endParaRPr lang="es-ES"/>
          </a:p>
        </p:txBody>
      </p:sp>
    </p:spTree>
    <p:extLst>
      <p:ext uri="{BB962C8B-B14F-4D97-AF65-F5344CB8AC3E}">
        <p14:creationId xmlns:p14="http://schemas.microsoft.com/office/powerpoint/2010/main" val="15239512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89DEDDE0-4452-49E2-B931-49131C2BA3ED}" type="slidenum">
              <a:rPr lang="es-ES"/>
              <a:t>‹Nº›</a:t>
            </a:fld>
            <a:endParaRPr lang="es-ES"/>
          </a:p>
        </p:txBody>
      </p:sp>
    </p:spTree>
    <p:extLst>
      <p:ext uri="{BB962C8B-B14F-4D97-AF65-F5344CB8AC3E}">
        <p14:creationId xmlns:p14="http://schemas.microsoft.com/office/powerpoint/2010/main" val="19301293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89DEDDE0-4452-49E2-B931-49131C2BA3ED}" type="slidenum">
              <a:rPr lang="es-ES"/>
              <a:t>‹Nº›</a:t>
            </a:fld>
            <a:endParaRPr lang="es-ES"/>
          </a:p>
        </p:txBody>
      </p:sp>
    </p:spTree>
    <p:extLst>
      <p:ext uri="{BB962C8B-B14F-4D97-AF65-F5344CB8AC3E}">
        <p14:creationId xmlns:p14="http://schemas.microsoft.com/office/powerpoint/2010/main" val="24419824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89DEDDE0-4452-49E2-B931-49131C2BA3ED}" type="slidenum">
              <a:rPr lang="es-ES"/>
              <a:t>‹Nº›</a:t>
            </a:fld>
            <a:endParaRPr lang="es-ES"/>
          </a:p>
        </p:txBody>
      </p:sp>
    </p:spTree>
    <p:extLst>
      <p:ext uri="{BB962C8B-B14F-4D97-AF65-F5344CB8AC3E}">
        <p14:creationId xmlns:p14="http://schemas.microsoft.com/office/powerpoint/2010/main" val="10296127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89DEDDE0-4452-49E2-B931-49131C2BA3ED}" type="slidenum">
              <a:rPr lang="es-ES"/>
              <a:t>‹Nº›</a:t>
            </a:fld>
            <a:endParaRPr lang="es-ES"/>
          </a:p>
        </p:txBody>
      </p:sp>
    </p:spTree>
    <p:extLst>
      <p:ext uri="{BB962C8B-B14F-4D97-AF65-F5344CB8AC3E}">
        <p14:creationId xmlns:p14="http://schemas.microsoft.com/office/powerpoint/2010/main" val="25759184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89DEDDE0-4452-49E2-B931-49131C2BA3ED}" type="slidenum">
              <a:rPr lang="es-ES"/>
              <a:t>‹Nº›</a:t>
            </a:fld>
            <a:endParaRPr lang="es-ES"/>
          </a:p>
        </p:txBody>
      </p:sp>
    </p:spTree>
    <p:extLst>
      <p:ext uri="{BB962C8B-B14F-4D97-AF65-F5344CB8AC3E}">
        <p14:creationId xmlns:p14="http://schemas.microsoft.com/office/powerpoint/2010/main" val="13779675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89DEDDE0-4452-49E2-B931-49131C2BA3ED}" type="slidenum">
              <a:rPr lang="es-ES"/>
              <a:t>‹Nº›</a:t>
            </a:fld>
            <a:endParaRPr lang="es-ES"/>
          </a:p>
        </p:txBody>
      </p:sp>
    </p:spTree>
    <p:extLst>
      <p:ext uri="{BB962C8B-B14F-4D97-AF65-F5344CB8AC3E}">
        <p14:creationId xmlns:p14="http://schemas.microsoft.com/office/powerpoint/2010/main" val="30697251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89DEDDE0-4452-49E2-B931-49131C2BA3ED}" type="slidenum">
              <a:rPr lang="es-ES"/>
              <a:t>‹Nº›</a:t>
            </a:fld>
            <a:endParaRPr lang="es-ES"/>
          </a:p>
        </p:txBody>
      </p:sp>
    </p:spTree>
    <p:extLst>
      <p:ext uri="{BB962C8B-B14F-4D97-AF65-F5344CB8AC3E}">
        <p14:creationId xmlns:p14="http://schemas.microsoft.com/office/powerpoint/2010/main" val="1485742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89DEDDE0-4452-49E2-B931-49131C2BA3ED}" type="slidenum">
              <a:rPr lang="es-ES"/>
              <a:t>‹Nº›</a:t>
            </a:fld>
            <a:endParaRPr lang="es-ES"/>
          </a:p>
        </p:txBody>
      </p:sp>
    </p:spTree>
    <p:extLst>
      <p:ext uri="{BB962C8B-B14F-4D97-AF65-F5344CB8AC3E}">
        <p14:creationId xmlns:p14="http://schemas.microsoft.com/office/powerpoint/2010/main" val="15446752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89DEDDE0-4452-49E2-B931-49131C2BA3ED}" type="slidenum">
              <a:rPr lang="es-ES"/>
              <a:t>‹Nº›</a:t>
            </a:fld>
            <a:endParaRPr lang="es-ES"/>
          </a:p>
        </p:txBody>
      </p:sp>
    </p:spTree>
    <p:extLst>
      <p:ext uri="{BB962C8B-B14F-4D97-AF65-F5344CB8AC3E}">
        <p14:creationId xmlns:p14="http://schemas.microsoft.com/office/powerpoint/2010/main" val="42171570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89DEDDE0-4452-49E2-B931-49131C2BA3ED}" type="slidenum">
              <a:rPr lang="es-ES"/>
              <a:t>‹Nº›</a:t>
            </a:fld>
            <a:endParaRPr lang="es-ES"/>
          </a:p>
        </p:txBody>
      </p:sp>
    </p:spTree>
    <p:extLst>
      <p:ext uri="{BB962C8B-B14F-4D97-AF65-F5344CB8AC3E}">
        <p14:creationId xmlns:p14="http://schemas.microsoft.com/office/powerpoint/2010/main" val="37447459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9144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80902" y="1275025"/>
            <a:ext cx="7182197"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088136" y="1385316"/>
            <a:ext cx="6967728" cy="4087368"/>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3794760" y="1267730"/>
            <a:ext cx="1554480" cy="6400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3886200" y="1267731"/>
            <a:ext cx="1371600" cy="548640"/>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71281" y="2091263"/>
            <a:ext cx="6801440" cy="2590800"/>
          </a:xfrm>
        </p:spPr>
        <p:txBody>
          <a:bodyPr tIns="45720" bIns="45720" anchor="ctr">
            <a:noAutofit/>
          </a:bodyPr>
          <a:lstStyle>
            <a:lvl1pPr algn="ctr">
              <a:lnSpc>
                <a:spcPct val="83000"/>
              </a:lnSpc>
              <a:defRPr lang="en-US" sz="6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171575" y="4682062"/>
            <a:ext cx="6803136" cy="502920"/>
          </a:xfrm>
        </p:spPr>
        <p:txBody>
          <a:bodyPr>
            <a:normAutofit/>
          </a:bodyPr>
          <a:lstStyle>
            <a:lvl1pPr marL="0" indent="0" algn="ctr">
              <a:spcBef>
                <a:spcPts val="0"/>
              </a:spcBef>
              <a:buNone/>
              <a:defRPr sz="1400" spc="80" baseline="0">
                <a:solidFill>
                  <a:schemeClr val="tx1"/>
                </a:solidFill>
              </a:defRPr>
            </a:lvl1pPr>
            <a:lvl2pPr marL="457200" indent="0" algn="ctr">
              <a:buNone/>
              <a:defRPr sz="1400"/>
            </a:lvl2pPr>
            <a:lvl3pPr marL="914400" indent="0" algn="ctr">
              <a:buNone/>
              <a:defRPr sz="1400"/>
            </a:lvl3pPr>
            <a:lvl4pPr marL="1371600" indent="0" algn="ctr">
              <a:buNone/>
              <a:defRPr sz="1400"/>
            </a:lvl4pPr>
            <a:lvl5pPr marL="1828800" indent="0" algn="ctr">
              <a:buNone/>
              <a:defRPr sz="1400"/>
            </a:lvl5pPr>
            <a:lvl6pPr marL="2286000" indent="0" algn="ctr">
              <a:buNone/>
              <a:defRPr sz="1400"/>
            </a:lvl6pPr>
            <a:lvl7pPr marL="2743200" indent="0" algn="ctr">
              <a:buNone/>
              <a:defRPr sz="1400"/>
            </a:lvl7pPr>
            <a:lvl8pPr marL="3200400" indent="0" algn="ctr">
              <a:buNone/>
              <a:defRPr sz="1400"/>
            </a:lvl8pPr>
            <a:lvl9pPr marL="3657600" indent="0" algn="ctr">
              <a:buNone/>
              <a:defRPr sz="14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3931920" y="1327188"/>
            <a:ext cx="1280160" cy="457200"/>
          </a:xfrm>
        </p:spPr>
        <p:txBody>
          <a:bodyPr/>
          <a:lstStyle>
            <a:lvl1pPr algn="ctr">
              <a:defRPr sz="1100" spc="0" baseline="0">
                <a:solidFill>
                  <a:schemeClr val="tx1"/>
                </a:solidFill>
                <a:latin typeface="+mn-lt"/>
              </a:defRPr>
            </a:lvl1pPr>
          </a:lstStyle>
          <a:p>
            <a:fld id="{7A9FB202-3F26-4C86-8A19-86B60B2C160A}" type="datetimeFigureOut">
              <a:rPr lang="en-US" smtClean="0"/>
              <a:t>11/10/2015</a:t>
            </a:fld>
            <a:endParaRPr lang="en-US"/>
          </a:p>
        </p:txBody>
      </p:sp>
      <p:sp>
        <p:nvSpPr>
          <p:cNvPr id="21" name="Footer Placeholder 20"/>
          <p:cNvSpPr>
            <a:spLocks noGrp="1"/>
          </p:cNvSpPr>
          <p:nvPr>
            <p:ph type="ftr" sz="quarter" idx="11"/>
          </p:nvPr>
        </p:nvSpPr>
        <p:spPr>
          <a:xfrm>
            <a:off x="1104936" y="5211060"/>
            <a:ext cx="4429125" cy="228600"/>
          </a:xfrm>
        </p:spPr>
        <p:txBody>
          <a:bodyPr/>
          <a:lstStyle>
            <a:lvl1pPr algn="l">
              <a:defRPr sz="900">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6455190" y="5212080"/>
            <a:ext cx="1583911" cy="228600"/>
          </a:xfrm>
        </p:spPr>
        <p:txBody>
          <a:bodyPr/>
          <a:lstStyle>
            <a:lvl1pPr>
              <a:defRPr>
                <a:solidFill>
                  <a:schemeClr val="tx1">
                    <a:lumMod val="75000"/>
                    <a:lumOff val="25000"/>
                  </a:schemeClr>
                </a:solidFill>
              </a:defRPr>
            </a:lvl1pPr>
          </a:lstStyle>
          <a:p>
            <a:fld id="{1DB14EE1-9AE6-41F5-A3E2-ECB46714BCA0}" type="slidenum">
              <a:rPr lang="en-US" smtClean="0"/>
              <a:t>‹Nº›</a:t>
            </a:fld>
            <a:endParaRPr lang="en-US"/>
          </a:p>
        </p:txBody>
      </p:sp>
    </p:spTree>
    <p:extLst>
      <p:ext uri="{BB962C8B-B14F-4D97-AF65-F5344CB8AC3E}">
        <p14:creationId xmlns:p14="http://schemas.microsoft.com/office/powerpoint/2010/main" val="425713575"/>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A9FB202-3F26-4C86-8A19-86B60B2C160A}" type="datetimeFigureOut">
              <a:rPr lang="en-US" smtClean="0"/>
              <a:t>11/10/2015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B14EE1-9AE6-41F5-A3E2-ECB46714BCA0}" type="slidenum">
              <a:rPr lang="en-US" smtClean="0"/>
              <a:t>‹Nº›</a:t>
            </a:fld>
            <a:endParaRPr lang="en-US"/>
          </a:p>
        </p:txBody>
      </p:sp>
    </p:spTree>
    <p:extLst>
      <p:ext uri="{BB962C8B-B14F-4D97-AF65-F5344CB8AC3E}">
        <p14:creationId xmlns:p14="http://schemas.microsoft.com/office/powerpoint/2010/main" val="962614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762000"/>
            <a:ext cx="177165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762000"/>
            <a:ext cx="6057900" cy="52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A9FB202-3F26-4C86-8A19-86B60B2C160A}" type="datetimeFigureOut">
              <a:rPr lang="en-US" smtClean="0"/>
              <a:t>11/10/2015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B14EE1-9AE6-41F5-A3E2-ECB46714BCA0}" type="slidenum">
              <a:rPr lang="en-US" smtClean="0"/>
              <a:t>‹Nº›</a:t>
            </a:fld>
            <a:endParaRPr lang="en-US"/>
          </a:p>
        </p:txBody>
      </p:sp>
    </p:spTree>
    <p:extLst>
      <p:ext uri="{BB962C8B-B14F-4D97-AF65-F5344CB8AC3E}">
        <p14:creationId xmlns:p14="http://schemas.microsoft.com/office/powerpoint/2010/main" val="19902848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A9FB202-3F26-4C86-8A19-86B60B2C160A}" type="datetimeFigureOut">
              <a:rPr lang="en-US" smtClean="0"/>
              <a:t>11/10/2015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B14EE1-9AE6-41F5-A3E2-ECB46714BCA0}" type="slidenum">
              <a:rPr lang="en-US" smtClean="0"/>
              <a:t>‹Nº›</a:t>
            </a:fld>
            <a:endParaRPr lang="en-US"/>
          </a:p>
        </p:txBody>
      </p:sp>
    </p:spTree>
    <p:extLst>
      <p:ext uri="{BB962C8B-B14F-4D97-AF65-F5344CB8AC3E}">
        <p14:creationId xmlns:p14="http://schemas.microsoft.com/office/powerpoint/2010/main" val="32758839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9144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980902" y="1275025"/>
            <a:ext cx="7182197"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088136" y="1385316"/>
            <a:ext cx="6967728" cy="4087368"/>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3794760" y="1267730"/>
            <a:ext cx="1554480" cy="64008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3886200" y="1267731"/>
            <a:ext cx="1371600" cy="548640"/>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172717" y="2094309"/>
            <a:ext cx="6803136" cy="2587752"/>
          </a:xfrm>
        </p:spPr>
        <p:txBody>
          <a:bodyPr anchor="ctr">
            <a:noAutofit/>
          </a:bodyPr>
          <a:lstStyle>
            <a:lvl1pPr algn="ctr">
              <a:lnSpc>
                <a:spcPct val="83000"/>
              </a:lnSpc>
              <a:defRPr lang="en-US" sz="6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172718" y="4682062"/>
            <a:ext cx="6803136" cy="502920"/>
          </a:xfrm>
        </p:spPr>
        <p:txBody>
          <a:bodyPr anchor="t">
            <a:normAutofit/>
          </a:bodyPr>
          <a:lstStyle>
            <a:lvl1pPr marL="0" indent="0" algn="ctr">
              <a:buNone/>
              <a:defRPr sz="1400">
                <a:solidFill>
                  <a:schemeClr val="tx1"/>
                </a:solidFill>
                <a:effectLst/>
              </a:defRPr>
            </a:lvl1pPr>
            <a:lvl2pPr marL="457200" indent="0">
              <a:buNone/>
              <a:defRPr sz="1400">
                <a:solidFill>
                  <a:schemeClr val="tx1">
                    <a:tint val="75000"/>
                  </a:schemeClr>
                </a:solidFill>
              </a:defRPr>
            </a:lvl2pPr>
            <a:lvl3pPr marL="914400" indent="0">
              <a:buNone/>
              <a:defRPr sz="14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3931920" y="1325880"/>
            <a:ext cx="1280160" cy="457200"/>
          </a:xfrm>
        </p:spPr>
        <p:txBody>
          <a:bodyPr/>
          <a:lstStyle>
            <a:lvl1pPr algn="ctr">
              <a:defRPr lang="en-US" sz="1100" kern="1200" spc="0" baseline="0">
                <a:solidFill>
                  <a:schemeClr val="tx1"/>
                </a:solidFill>
                <a:latin typeface="+mn-lt"/>
                <a:ea typeface="+mn-ea"/>
                <a:cs typeface="+mn-cs"/>
              </a:defRPr>
            </a:lvl1pPr>
          </a:lstStyle>
          <a:p>
            <a:fld id="{7A9FB202-3F26-4C86-8A19-86B60B2C160A}" type="datetimeFigureOut">
              <a:rPr lang="en-US" smtClean="0"/>
              <a:t>11/10/2015</a:t>
            </a:fld>
            <a:endParaRPr lang="en-US"/>
          </a:p>
        </p:txBody>
      </p:sp>
      <p:sp>
        <p:nvSpPr>
          <p:cNvPr id="5" name="Footer Placeholder 4"/>
          <p:cNvSpPr>
            <a:spLocks noGrp="1"/>
          </p:cNvSpPr>
          <p:nvPr>
            <p:ph type="ftr" sz="quarter" idx="11"/>
          </p:nvPr>
        </p:nvSpPr>
        <p:spPr>
          <a:xfrm>
            <a:off x="1104679" y="5211060"/>
            <a:ext cx="4430268"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6453378" y="5211060"/>
            <a:ext cx="1584198" cy="228600"/>
          </a:xfrm>
        </p:spPr>
        <p:txBody>
          <a:bodyPr/>
          <a:lstStyle/>
          <a:p>
            <a:fld id="{1DB14EE1-9AE6-41F5-A3E2-ECB46714BCA0}" type="slidenum">
              <a:rPr lang="en-US" smtClean="0"/>
              <a:t>‹Nº›</a:t>
            </a:fld>
            <a:endParaRPr lang="en-US"/>
          </a:p>
        </p:txBody>
      </p:sp>
    </p:spTree>
    <p:extLst>
      <p:ext uri="{BB962C8B-B14F-4D97-AF65-F5344CB8AC3E}">
        <p14:creationId xmlns:p14="http://schemas.microsoft.com/office/powerpoint/2010/main" val="522492387"/>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31520" y="2103120"/>
            <a:ext cx="3657600" cy="393192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54880" y="2103120"/>
            <a:ext cx="3657600" cy="393192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A9FB202-3F26-4C86-8A19-86B60B2C160A}" type="datetimeFigureOut">
              <a:rPr lang="en-US" smtClean="0"/>
              <a:t>11/10/2015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B14EE1-9AE6-41F5-A3E2-ECB46714BCA0}" type="slidenum">
              <a:rPr lang="en-US" smtClean="0"/>
              <a:t>‹Nº›</a:t>
            </a:fld>
            <a:endParaRPr lang="en-US"/>
          </a:p>
        </p:txBody>
      </p:sp>
    </p:spTree>
    <p:extLst>
      <p:ext uri="{BB962C8B-B14F-4D97-AF65-F5344CB8AC3E}">
        <p14:creationId xmlns:p14="http://schemas.microsoft.com/office/powerpoint/2010/main" val="97764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731520" y="2074334"/>
            <a:ext cx="365760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31520" y="2755898"/>
            <a:ext cx="365760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2074334"/>
            <a:ext cx="365760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756581"/>
            <a:ext cx="365760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A9FB202-3F26-4C86-8A19-86B60B2C160A}" type="datetimeFigureOut">
              <a:rPr lang="en-US" smtClean="0"/>
              <a:t>11/10/2015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B14EE1-9AE6-41F5-A3E2-ECB46714BCA0}" type="slidenum">
              <a:rPr lang="en-US" smtClean="0"/>
              <a:t>‹Nº›</a:t>
            </a:fld>
            <a:endParaRPr lang="en-US"/>
          </a:p>
        </p:txBody>
      </p:sp>
    </p:spTree>
    <p:extLst>
      <p:ext uri="{BB962C8B-B14F-4D97-AF65-F5344CB8AC3E}">
        <p14:creationId xmlns:p14="http://schemas.microsoft.com/office/powerpoint/2010/main" val="3205052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A9FB202-3F26-4C86-8A19-86B60B2C160A}" type="datetimeFigureOut">
              <a:rPr lang="en-US" smtClean="0"/>
              <a:t>11/10/2015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B14EE1-9AE6-41F5-A3E2-ECB46714BCA0}" type="slidenum">
              <a:rPr lang="en-US" smtClean="0"/>
              <a:t>‹Nº›</a:t>
            </a:fld>
            <a:endParaRPr lang="en-US"/>
          </a:p>
        </p:txBody>
      </p:sp>
    </p:spTree>
    <p:extLst>
      <p:ext uri="{BB962C8B-B14F-4D97-AF65-F5344CB8AC3E}">
        <p14:creationId xmlns:p14="http://schemas.microsoft.com/office/powerpoint/2010/main" val="19403669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9FB202-3F26-4C86-8A19-86B60B2C160A}" type="datetimeFigureOut">
              <a:rPr lang="en-US" smtClean="0"/>
              <a:t>11/10/2015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B14EE1-9AE6-41F5-A3E2-ECB46714BCA0}" type="slidenum">
              <a:rPr lang="en-US" smtClean="0"/>
              <a:t>‹Nº›</a:t>
            </a:fld>
            <a:endParaRPr lang="en-US"/>
          </a:p>
        </p:txBody>
      </p:sp>
    </p:spTree>
    <p:extLst>
      <p:ext uri="{BB962C8B-B14F-4D97-AF65-F5344CB8AC3E}">
        <p14:creationId xmlns:p14="http://schemas.microsoft.com/office/powerpoint/2010/main" val="865876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6" name="Rectangle 15"/>
          <p:cNvSpPr/>
          <p:nvPr/>
        </p:nvSpPr>
        <p:spPr>
          <a:xfrm>
            <a:off x="184147" y="173736"/>
            <a:ext cx="6398514" cy="651052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6765290" y="173736"/>
            <a:ext cx="2194560" cy="65105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607392"/>
            <a:ext cx="1823085" cy="1645920"/>
          </a:xfrm>
        </p:spPr>
        <p:txBody>
          <a:bodyPr anchor="b">
            <a:normAutofit/>
          </a:bodyPr>
          <a:lstStyle>
            <a:lvl1pPr algn="l" defTabSz="914400" rtl="0" eaLnBrk="1" latinLnBrk="0" hangingPunct="1">
              <a:lnSpc>
                <a:spcPct val="90000"/>
              </a:lnSpc>
              <a:spcBef>
                <a:spcPct val="0"/>
              </a:spcBef>
              <a:buNone/>
              <a:defRPr lang="en-US" sz="24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68976" y="907143"/>
            <a:ext cx="5428856" cy="5043714"/>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972300" y="2286000"/>
            <a:ext cx="1823085" cy="3505200"/>
          </a:xfrm>
        </p:spPr>
        <p:txBody>
          <a:bodyPr>
            <a:normAutofit/>
          </a:bodyPr>
          <a:lstStyle>
            <a:lvl1pPr marL="0" indent="0">
              <a:lnSpc>
                <a:spcPct val="110000"/>
              </a:lnSpc>
              <a:spcBef>
                <a:spcPts val="800"/>
              </a:spcBef>
              <a:buNone/>
              <a:defRPr sz="13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7A9FB202-3F26-4C86-8A19-86B60B2C160A}" type="datetimeFigureOut">
              <a:rPr lang="en-US" smtClean="0"/>
              <a:t>11/10/2015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7795258" y="6310086"/>
            <a:ext cx="1097280" cy="274320"/>
          </a:xfrm>
        </p:spPr>
        <p:txBody>
          <a:bodyPr/>
          <a:lstStyle>
            <a:lvl1pPr>
              <a:defRPr>
                <a:solidFill>
                  <a:srgbClr val="FFFFFF"/>
                </a:solidFill>
              </a:defRPr>
            </a:lvl1pPr>
          </a:lstStyle>
          <a:p>
            <a:fld id="{1DB14EE1-9AE6-41F5-A3E2-ECB46714BCA0}" type="slidenum">
              <a:rPr lang="en-US" smtClean="0"/>
              <a:t>‹Nº›</a:t>
            </a:fld>
            <a:endParaRPr lang="en-US"/>
          </a:p>
        </p:txBody>
      </p:sp>
      <p:sp>
        <p:nvSpPr>
          <p:cNvPr id="12" name="Rectangle 11"/>
          <p:cNvSpPr/>
          <p:nvPr/>
        </p:nvSpPr>
        <p:spPr>
          <a:xfrm>
            <a:off x="6868160" y="274320"/>
            <a:ext cx="1988820" cy="6309360"/>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6866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4" name="Rectangle 13"/>
          <p:cNvSpPr/>
          <p:nvPr/>
        </p:nvSpPr>
        <p:spPr>
          <a:xfrm>
            <a:off x="6765290" y="173736"/>
            <a:ext cx="2194560" cy="651052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972300" y="603504"/>
            <a:ext cx="1824228" cy="1645920"/>
          </a:xfrm>
        </p:spPr>
        <p:txBody>
          <a:bodyPr anchor="b">
            <a:noAutofit/>
          </a:bodyPr>
          <a:lstStyle>
            <a:lvl1pPr algn="l">
              <a:defRPr sz="24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71449" y="173736"/>
            <a:ext cx="6398514" cy="6510528"/>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972300" y="2286000"/>
            <a:ext cx="1824228" cy="3502152"/>
          </a:xfrm>
        </p:spPr>
        <p:txBody>
          <a:bodyPr>
            <a:normAutofit/>
          </a:bodyPr>
          <a:lstStyle>
            <a:lvl1pPr marL="0" indent="0" algn="l">
              <a:lnSpc>
                <a:spcPct val="110000"/>
              </a:lnSpc>
              <a:spcBef>
                <a:spcPts val="800"/>
              </a:spcBef>
              <a:buNone/>
              <a:defRPr sz="13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7A9FB202-3F26-4C86-8A19-86B60B2C160A}" type="datetimeFigureOut">
              <a:rPr lang="en-US" smtClean="0"/>
              <a:t>11/10/2015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9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7797546" y="6309360"/>
            <a:ext cx="1097280" cy="274320"/>
          </a:xfrm>
        </p:spPr>
        <p:txBody>
          <a:bodyPr/>
          <a:lstStyle>
            <a:lvl1pPr>
              <a:defRPr>
                <a:solidFill>
                  <a:srgbClr val="FFFFFF"/>
                </a:solidFill>
              </a:defRPr>
            </a:lvl1pPr>
          </a:lstStyle>
          <a:p>
            <a:fld id="{1DB14EE1-9AE6-41F5-A3E2-ECB46714BCA0}" type="slidenum">
              <a:rPr lang="en-US" smtClean="0"/>
              <a:t>‹Nº›</a:t>
            </a:fld>
            <a:endParaRPr lang="en-US"/>
          </a:p>
        </p:txBody>
      </p:sp>
      <p:sp>
        <p:nvSpPr>
          <p:cNvPr id="11" name="Rectangle 10"/>
          <p:cNvSpPr/>
          <p:nvPr/>
        </p:nvSpPr>
        <p:spPr>
          <a:xfrm>
            <a:off x="6868160" y="274320"/>
            <a:ext cx="1988820" cy="6309360"/>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19356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176022" y="173736"/>
            <a:ext cx="8791956" cy="6510528"/>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731520" y="642594"/>
            <a:ext cx="768096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31520" y="2103120"/>
            <a:ext cx="7680960" cy="39319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34768" y="6309360"/>
            <a:ext cx="2057400" cy="274320"/>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fld id="{7A9FB202-3F26-4C86-8A19-86B60B2C160A}" type="datetimeFigureOut">
              <a:rPr lang="en-US" smtClean="0"/>
              <a:t>11/10/2015</a:t>
            </a:fld>
            <a:endParaRPr lang="en-US"/>
          </a:p>
        </p:txBody>
      </p:sp>
      <p:sp>
        <p:nvSpPr>
          <p:cNvPr id="5" name="Footer Placeholder 4"/>
          <p:cNvSpPr>
            <a:spLocks noGrp="1"/>
          </p:cNvSpPr>
          <p:nvPr>
            <p:ph type="ftr" sz="quarter" idx="3"/>
          </p:nvPr>
        </p:nvSpPr>
        <p:spPr>
          <a:xfrm>
            <a:off x="2596896" y="6309360"/>
            <a:ext cx="3950208" cy="274320"/>
          </a:xfrm>
          <a:prstGeom prst="rect">
            <a:avLst/>
          </a:prstGeom>
        </p:spPr>
        <p:txBody>
          <a:bodyPr vert="horz" lIns="91440" tIns="45720" rIns="91440" bIns="45720" rtlCol="0" anchor="b"/>
          <a:lstStyle>
            <a:lvl1pPr algn="ctr">
              <a:defRPr sz="9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7823382" y="6309360"/>
            <a:ext cx="1097280" cy="274320"/>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1DB14EE1-9AE6-41F5-A3E2-ECB46714BCA0}" type="slidenum">
              <a:rPr lang="en-US" smtClean="0"/>
              <a:t>‹Nº›</a:t>
            </a:fld>
            <a:endParaRPr lang="en-US"/>
          </a:p>
        </p:txBody>
      </p:sp>
    </p:spTree>
    <p:extLst>
      <p:ext uri="{BB962C8B-B14F-4D97-AF65-F5344CB8AC3E}">
        <p14:creationId xmlns:p14="http://schemas.microsoft.com/office/powerpoint/2010/main" val="2952857889"/>
      </p:ext>
    </p:extLst>
  </p:cSld>
  <p:clrMap bg1="lt1" tx1="dk1" bg2="lt2" tx2="dk2" accent1="accent1" accent2="accent2" accent3="accent3" accent4="accent4" accent5="accent5" accent6="accent6" hlink="hlink" folHlink="folHlink"/>
  <p:sldLayoutIdLst>
    <p:sldLayoutId id="2147483954" r:id="rId1"/>
    <p:sldLayoutId id="2147483955" r:id="rId2"/>
    <p:sldLayoutId id="2147483956" r:id="rId3"/>
    <p:sldLayoutId id="2147483957" r:id="rId4"/>
    <p:sldLayoutId id="2147483958" r:id="rId5"/>
    <p:sldLayoutId id="2147483959" r:id="rId6"/>
    <p:sldLayoutId id="2147483960" r:id="rId7"/>
    <p:sldLayoutId id="2147483961" r:id="rId8"/>
    <p:sldLayoutId id="2147483962" r:id="rId9"/>
    <p:sldLayoutId id="2147483963" r:id="rId10"/>
    <p:sldLayoutId id="2147483964" r:id="rId11"/>
  </p:sldLayoutIdLst>
  <p:txStyles>
    <p:titleStyle>
      <a:lvl1pPr algn="l" defTabSz="914400" rtl="0" eaLnBrk="1" latinLnBrk="0" hangingPunct="1">
        <a:lnSpc>
          <a:spcPct val="90000"/>
        </a:lnSpc>
        <a:spcBef>
          <a:spcPct val="0"/>
        </a:spcBef>
        <a:buNone/>
        <a:defRPr lang="en-US" sz="40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sketchup.com/es"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MX"/>
              <a:t>Sketchup </a:t>
            </a:r>
            <a:endParaRPr lang="es-ES"/>
          </a:p>
        </p:txBody>
      </p:sp>
      <p:sp>
        <p:nvSpPr>
          <p:cNvPr id="3" name="Subtítulo 2"/>
          <p:cNvSpPr>
            <a:spLocks noGrp="1"/>
          </p:cNvSpPr>
          <p:nvPr>
            <p:ph type="subTitle" idx="1"/>
          </p:nvPr>
        </p:nvSpPr>
        <p:spPr/>
        <p:txBody>
          <a:bodyPr/>
          <a:lstStyle/>
          <a:p>
            <a:r>
              <a:rPr lang="es-MX" dirty="0" smtClean="0"/>
              <a:t>Por: Karla Ibarra #24 </a:t>
            </a:r>
            <a:endParaRPr lang="es-ES_tradnl" dirty="0"/>
          </a:p>
        </p:txBody>
      </p:sp>
    </p:spTree>
    <p:extLst>
      <p:ext uri="{BB962C8B-B14F-4D97-AF65-F5344CB8AC3E}">
        <p14:creationId xmlns:p14="http://schemas.microsoft.com/office/powerpoint/2010/main" val="3080254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Preguntas de participación</a:t>
            </a:r>
            <a:endParaRPr lang="es-ES_tradnl" dirty="0"/>
          </a:p>
        </p:txBody>
      </p:sp>
      <p:sp>
        <p:nvSpPr>
          <p:cNvPr id="3" name="Marcador de contenido 2"/>
          <p:cNvSpPr>
            <a:spLocks noGrp="1"/>
          </p:cNvSpPr>
          <p:nvPr>
            <p:ph idx="1"/>
          </p:nvPr>
        </p:nvSpPr>
        <p:spPr/>
        <p:txBody>
          <a:bodyPr vert="horz" lIns="91440" tIns="45720" rIns="91440" bIns="45720" rtlCol="0" anchor="t">
            <a:normAutofit/>
          </a:bodyPr>
          <a:lstStyle/>
          <a:p>
            <a:r>
              <a:rPr lang="es-MX" sz="2400" dirty="0" smtClean="0"/>
              <a:t>¿Cuánto espacio de almacenamiento utiliza?</a:t>
            </a:r>
            <a:endParaRPr lang="es-MX" sz="2400" dirty="0" smtClean="0"/>
          </a:p>
          <a:p>
            <a:r>
              <a:rPr lang="es-MX" sz="2400" dirty="0" smtClean="0"/>
              <a:t>¿Cuándo fue la última actualización? </a:t>
            </a:r>
          </a:p>
          <a:p>
            <a:r>
              <a:rPr lang="es-MX" sz="2400" dirty="0" smtClean="0"/>
              <a:t>Menciona tres desventajas de Sketch up :</a:t>
            </a:r>
          </a:p>
          <a:p>
            <a:r>
              <a:rPr lang="es-MX" sz="2400" dirty="0" smtClean="0"/>
              <a:t>Menciona tres ventajas de Sketch up:</a:t>
            </a:r>
          </a:p>
          <a:p>
            <a:r>
              <a:rPr lang="es-MX" sz="2400" dirty="0" smtClean="0"/>
              <a:t>¿Cuándo se lanzó a la venta? </a:t>
            </a:r>
          </a:p>
          <a:p>
            <a:r>
              <a:rPr lang="es-MX" sz="2400" dirty="0" smtClean="0"/>
              <a:t>¿Cuáles son sus funciones?</a:t>
            </a:r>
          </a:p>
          <a:p>
            <a:endParaRPr lang="es-ES_tradnl" dirty="0"/>
          </a:p>
        </p:txBody>
      </p:sp>
    </p:spTree>
    <p:extLst>
      <p:ext uri="{BB962C8B-B14F-4D97-AF65-F5344CB8AC3E}">
        <p14:creationId xmlns:p14="http://schemas.microsoft.com/office/powerpoint/2010/main" val="20631363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err="1"/>
              <a:t>Sketchup</a:t>
            </a:r>
          </a:p>
        </p:txBody>
      </p:sp>
      <p:pic>
        <p:nvPicPr>
          <p:cNvPr id="8" name="Marcador de posición de imagen 7" descr="Karla I 2.jpg"/>
          <p:cNvPicPr>
            <a:picLocks noGrp="1" noChangeAspect="1"/>
          </p:cNvPicPr>
          <p:nvPr>
            <p:ph type="pic" idx="1"/>
          </p:nvPr>
        </p:nvPicPr>
        <p:blipFill>
          <a:blip r:embed="rId3"/>
          <a:srcRect l="13196" r="13196"/>
          <a:stretch>
            <a:fillRect/>
          </a:stretch>
        </p:blipFill>
        <p:spPr/>
      </p:pic>
      <p:sp>
        <p:nvSpPr>
          <p:cNvPr id="4" name="Marcador de texto 3"/>
          <p:cNvSpPr>
            <a:spLocks noGrp="1"/>
          </p:cNvSpPr>
          <p:nvPr>
            <p:ph type="body" sz="half" idx="2"/>
          </p:nvPr>
        </p:nvSpPr>
        <p:spPr/>
        <p:txBody>
          <a:bodyPr vert="horz" lIns="91440" tIns="45720" rIns="91440" bIns="45720" rtlCol="0" anchor="t">
            <a:normAutofit/>
          </a:bodyPr>
          <a:lstStyle/>
          <a:p>
            <a:r>
              <a:rPr lang="es-ES" sz="1800" dirty="0"/>
              <a:t>Practica a continuación.</a:t>
            </a:r>
          </a:p>
        </p:txBody>
      </p:sp>
    </p:spTree>
    <p:extLst>
      <p:ext uri="{BB962C8B-B14F-4D97-AF65-F5344CB8AC3E}">
        <p14:creationId xmlns:p14="http://schemas.microsoft.com/office/powerpoint/2010/main" val="1479576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smtClean="0"/>
              <a:t>Introducción </a:t>
            </a:r>
            <a:endParaRPr lang="es-ES_tradnl" dirty="0"/>
          </a:p>
        </p:txBody>
      </p:sp>
      <p:sp>
        <p:nvSpPr>
          <p:cNvPr id="3" name="Marcador de contenido 2"/>
          <p:cNvSpPr>
            <a:spLocks noGrp="1"/>
          </p:cNvSpPr>
          <p:nvPr>
            <p:ph idx="1"/>
          </p:nvPr>
        </p:nvSpPr>
        <p:spPr>
          <a:xfrm>
            <a:off x="731520" y="3101330"/>
            <a:ext cx="7680960" cy="2933710"/>
          </a:xfrm>
        </p:spPr>
        <p:txBody>
          <a:bodyPr vert="horz" lIns="91440" tIns="45720" rIns="91440" bIns="45720" rtlCol="0" anchor="t">
            <a:normAutofit/>
          </a:bodyPr>
          <a:lstStyle/>
          <a:p>
            <a:r>
              <a:rPr lang="es-MX" dirty="0">
                <a:solidFill>
                  <a:schemeClr val="bg2">
                    <a:lumMod val="25000"/>
                  </a:schemeClr>
                </a:solidFill>
              </a:rPr>
              <a:t>En este proyecto aprenderemos más cosas sobre mi software (Sketchup), ya sean las páginas más seguras para su descarga, sus herramientas más básicas, sus características y sus funciones.</a:t>
            </a:r>
            <a:endParaRPr lang="es-MX" dirty="0">
              <a:solidFill>
                <a:schemeClr val="bg2">
                  <a:lumMod val="25000"/>
                </a:schemeClr>
              </a:solidFill>
            </a:endParaRPr>
          </a:p>
          <a:p>
            <a:r>
              <a:rPr lang="es-MX" dirty="0">
                <a:solidFill>
                  <a:schemeClr val="bg2">
                    <a:lumMod val="25000"/>
                  </a:schemeClr>
                </a:solidFill>
              </a:rPr>
              <a:t>Yo personalmente creare una practica en la cual muestro los botones más básicos y su modo de emplear. </a:t>
            </a:r>
            <a:endParaRPr lang="es-ES_tradnl" dirty="0">
              <a:solidFill>
                <a:schemeClr val="bg2">
                  <a:lumMod val="25000"/>
                </a:schemeClr>
              </a:solidFill>
            </a:endParaRPr>
          </a:p>
        </p:txBody>
      </p:sp>
    </p:spTree>
    <p:extLst>
      <p:ext uri="{BB962C8B-B14F-4D97-AF65-F5344CB8AC3E}">
        <p14:creationId xmlns:p14="http://schemas.microsoft.com/office/powerpoint/2010/main" val="14489277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a:t>Palabras iniciales </a:t>
            </a:r>
            <a:endParaRPr lang="es-ES" dirty="0"/>
          </a:p>
        </p:txBody>
      </p:sp>
      <p:sp>
        <p:nvSpPr>
          <p:cNvPr id="3" name="Marcador de contenido 2"/>
          <p:cNvSpPr>
            <a:spLocks noGrp="1"/>
          </p:cNvSpPr>
          <p:nvPr>
            <p:ph idx="1"/>
          </p:nvPr>
        </p:nvSpPr>
        <p:spPr/>
        <p:txBody>
          <a:bodyPr vert="horz" lIns="91440" tIns="45720" rIns="91440" bIns="45720" rtlCol="0" anchor="t">
            <a:normAutofit/>
          </a:bodyPr>
          <a:lstStyle/>
          <a:p>
            <a:pPr algn="just"/>
            <a:r>
              <a:rPr lang="es-ES" sz="2400" dirty="0">
                <a:solidFill>
                  <a:srgbClr val="4D5259"/>
                </a:solidFill>
                <a:latin typeface="Century Gothic" charset="0"/>
              </a:rPr>
              <a:t>Hay una razón que hace de </a:t>
            </a:r>
            <a:r>
              <a:rPr lang="es-ES" sz="2400" dirty="0" err="1">
                <a:solidFill>
                  <a:srgbClr val="4D5259"/>
                </a:solidFill>
                <a:latin typeface="Century Gothic" charset="0"/>
              </a:rPr>
              <a:t>SketchUp</a:t>
            </a:r>
            <a:r>
              <a:rPr lang="es-ES" sz="2400" dirty="0">
                <a:solidFill>
                  <a:srgbClr val="4D5259"/>
                </a:solidFill>
                <a:latin typeface="Century Gothic" charset="0"/>
              </a:rPr>
              <a:t> sinónimo de software en 3D fácil y agradable: no sacrificamos la sencillez de uso por la funcionalidad. Empieza a dibujar líneas y formas. Empuja o tira de las superficies para convertirlas en formas en 3D. Alarga, copia, gira y pinta para lograr lo que desees. Si lo que quieres es poder ser productivo en un par de horas, has llegado al sitio adecuado.</a:t>
            </a:r>
          </a:p>
        </p:txBody>
      </p:sp>
    </p:spTree>
    <p:extLst>
      <p:ext uri="{BB962C8B-B14F-4D97-AF65-F5344CB8AC3E}">
        <p14:creationId xmlns:p14="http://schemas.microsoft.com/office/powerpoint/2010/main" val="2418501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983312" y="1420622"/>
            <a:ext cx="2340688" cy="1480533"/>
          </a:xfrm>
        </p:spPr>
        <p:txBody>
          <a:bodyPr>
            <a:noAutofit/>
          </a:bodyPr>
          <a:lstStyle/>
          <a:p>
            <a:r>
              <a:rPr lang="es-MX" sz="4200" dirty="0" smtClean="0"/>
              <a:t>Sketch</a:t>
            </a:r>
          </a:p>
          <a:p>
            <a:r>
              <a:rPr lang="es-MX" sz="4200" dirty="0"/>
              <a:t> </a:t>
            </a:r>
            <a:r>
              <a:rPr lang="es-MX" sz="4200" dirty="0" smtClean="0"/>
              <a:t>   Up</a:t>
            </a:r>
            <a:endParaRPr lang="es-ES_tradnl" sz="4200" dirty="0"/>
          </a:p>
        </p:txBody>
      </p:sp>
      <p:sp>
        <p:nvSpPr>
          <p:cNvPr id="3" name="Marcador de contenido 2"/>
          <p:cNvSpPr>
            <a:spLocks noGrp="1"/>
          </p:cNvSpPr>
          <p:nvPr>
            <p:ph idx="1"/>
          </p:nvPr>
        </p:nvSpPr>
        <p:spPr>
          <a:xfrm>
            <a:off x="373063" y="266602"/>
            <a:ext cx="6035675" cy="6078636"/>
          </a:xfrm>
        </p:spPr>
        <p:txBody>
          <a:bodyPr vert="horz" lIns="91440" tIns="45720" rIns="91440" bIns="45720" rtlCol="0" anchor="t">
            <a:noAutofit/>
          </a:bodyPr>
          <a:lstStyle/>
          <a:p>
            <a:r>
              <a:rPr lang="es-ES" sz="2000" dirty="0">
                <a:solidFill>
                  <a:srgbClr val="4D5259"/>
                </a:solidFill>
                <a:latin typeface="Century Gothic" charset="0"/>
              </a:rPr>
              <a:t>Los usuarios de </a:t>
            </a:r>
            <a:r>
              <a:rPr lang="es-ES" sz="2000" dirty="0" err="1">
                <a:solidFill>
                  <a:srgbClr val="4D5259"/>
                </a:solidFill>
                <a:latin typeface="Century Gothic" charset="0"/>
              </a:rPr>
              <a:t>SketchUp</a:t>
            </a:r>
            <a:r>
              <a:rPr lang="es-ES" sz="2000" dirty="0">
                <a:solidFill>
                  <a:srgbClr val="4D5259"/>
                </a:solidFill>
                <a:latin typeface="Century Gothic" charset="0"/>
              </a:rPr>
              <a:t> son arquitectos, diseñadores, constructores, fabricantes e ingenieros. Ellos son las personas que dan forma al mundo físico. Son importantes y merecen grandes herramientas porque con grandes herramientas se produce un gran trabajo. </a:t>
            </a:r>
            <a:endParaRPr lang="es-ES" sz="2000" dirty="0">
              <a:solidFill>
                <a:srgbClr val="4D5259"/>
              </a:solidFill>
              <a:latin typeface="Century Gothic" charset="0"/>
            </a:endParaRPr>
          </a:p>
          <a:p>
            <a:pPr algn="just"/>
            <a:r>
              <a:rPr lang="es-ES" sz="2000" dirty="0">
                <a:solidFill>
                  <a:srgbClr val="4D5259"/>
                </a:solidFill>
                <a:latin typeface="Century Gothic" charset="0"/>
              </a:rPr>
              <a:t>Grandes herramientas es lo que están deseando usar. Hacen una cosa (o quizás dos), muy, muy bien. Te dejan hacer lo que pretendas hacer sin tener que pensar en cómo hacerlo. Ayudan con las tareas duras o repetitivas para que puedas centrarte en ser creativo o productivo, o ambas cosas. Y son, a su manera, hermosas. </a:t>
            </a:r>
            <a:endParaRPr lang="es-ES_tradnl" sz="2000" dirty="0">
              <a:solidFill>
                <a:srgbClr val="4D5259"/>
              </a:solidFill>
              <a:latin typeface="Century Gothic" charset="0"/>
            </a:endParaRPr>
          </a:p>
          <a:p>
            <a:pPr marL="0" indent="0">
              <a:buNone/>
            </a:pPr>
            <a:endParaRPr lang="es-ES_tradnl" sz="2000" dirty="0"/>
          </a:p>
          <a:p>
            <a:endParaRPr lang="es-ES_tradnl" sz="2000" dirty="0"/>
          </a:p>
        </p:txBody>
      </p:sp>
    </p:spTree>
    <p:extLst>
      <p:ext uri="{BB962C8B-B14F-4D97-AF65-F5344CB8AC3E}">
        <p14:creationId xmlns:p14="http://schemas.microsoft.com/office/powerpoint/2010/main" val="16278277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dirty="0"/>
              <a:t>¿Qué es Sketchup? </a:t>
            </a:r>
            <a:endParaRPr lang="es-ES" dirty="0"/>
          </a:p>
        </p:txBody>
      </p:sp>
      <p:sp>
        <p:nvSpPr>
          <p:cNvPr id="3" name="Marcador de contenido 2"/>
          <p:cNvSpPr>
            <a:spLocks noGrp="1"/>
          </p:cNvSpPr>
          <p:nvPr>
            <p:ph idx="1"/>
          </p:nvPr>
        </p:nvSpPr>
        <p:spPr/>
        <p:txBody>
          <a:bodyPr vert="horz" lIns="91440" tIns="45720" rIns="91440" bIns="45720" rtlCol="0" anchor="t">
            <a:normAutofit/>
          </a:bodyPr>
          <a:lstStyle/>
          <a:p>
            <a:pPr algn="just"/>
            <a:r>
              <a:rPr lang="es-ES" sz="2000" dirty="0">
                <a:solidFill>
                  <a:srgbClr val="252525"/>
                </a:solidFill>
                <a:latin typeface="Century Gothic" charset="0"/>
              </a:rPr>
              <a:t>Es un programa de diseño gráfico y modelado en (3D) tres dimensiones basado en caras. Para entornos de arquitectura, ingeniería civil, diseño industrial, diseño escénico, GIS, video juegos o películas.</a:t>
            </a:r>
          </a:p>
        </p:txBody>
      </p:sp>
    </p:spTree>
    <p:extLst>
      <p:ext uri="{BB962C8B-B14F-4D97-AF65-F5344CB8AC3E}">
        <p14:creationId xmlns:p14="http://schemas.microsoft.com/office/powerpoint/2010/main" val="9162871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¿Cuándo fue creado? </a:t>
            </a:r>
            <a:endParaRPr lang="es-ES_tradnl" dirty="0"/>
          </a:p>
        </p:txBody>
      </p:sp>
      <p:sp>
        <p:nvSpPr>
          <p:cNvPr id="3" name="Marcador de contenido 2"/>
          <p:cNvSpPr>
            <a:spLocks noGrp="1"/>
          </p:cNvSpPr>
          <p:nvPr>
            <p:ph idx="1"/>
          </p:nvPr>
        </p:nvSpPr>
        <p:spPr>
          <a:xfrm>
            <a:off x="731838" y="3022213"/>
            <a:ext cx="7680325" cy="3013462"/>
          </a:xfrm>
        </p:spPr>
        <p:txBody>
          <a:bodyPr vert="horz" lIns="91440" tIns="45720" rIns="91440" bIns="45720" rtlCol="0" anchor="t">
            <a:normAutofit/>
          </a:bodyPr>
          <a:lstStyle/>
          <a:p>
            <a:r>
              <a:rPr lang="es-ES" dirty="0">
                <a:solidFill>
                  <a:srgbClr val="000000"/>
                </a:solidFill>
                <a:latin typeface="Century Gothic" charset="0"/>
              </a:rPr>
              <a:t> </a:t>
            </a:r>
            <a:r>
              <a:rPr lang="es-ES" sz="2000" dirty="0">
                <a:solidFill>
                  <a:srgbClr val="000000"/>
                </a:solidFill>
                <a:latin typeface="Century Gothic" charset="0"/>
              </a:rPr>
              <a:t>Es un programa desarrollado por @</a:t>
            </a:r>
            <a:r>
              <a:rPr lang="es-ES" sz="2000" dirty="0" err="1">
                <a:solidFill>
                  <a:srgbClr val="000000"/>
                </a:solidFill>
                <a:latin typeface="Century Gothic" charset="0"/>
              </a:rPr>
              <a:t>Last</a:t>
            </a:r>
            <a:r>
              <a:rPr lang="es-ES" sz="2000" dirty="0">
                <a:solidFill>
                  <a:srgbClr val="000000"/>
                </a:solidFill>
                <a:latin typeface="Century Gothic" charset="0"/>
              </a:rPr>
              <a:t> Software, empresa adquirida por </a:t>
            </a:r>
            <a:r>
              <a:rPr lang="es-ES_tradnl" sz="2000" dirty="0">
                <a:solidFill>
                  <a:srgbClr val="000000"/>
                </a:solidFill>
                <a:latin typeface="Century Gothic" charset="0"/>
              </a:rPr>
              <a:t>Google</a:t>
            </a:r>
            <a:r>
              <a:rPr lang="es-ES" sz="2000" dirty="0">
                <a:solidFill>
                  <a:srgbClr val="000000"/>
                </a:solidFill>
                <a:latin typeface="Century Gothic" charset="0"/>
              </a:rPr>
              <a:t> en 2006 y finalmente vendida a </a:t>
            </a:r>
            <a:r>
              <a:rPr lang="es-ES_tradnl" sz="2000" dirty="0" err="1">
                <a:solidFill>
                  <a:srgbClr val="000000"/>
                </a:solidFill>
                <a:latin typeface="Century Gothic" charset="0"/>
              </a:rPr>
              <a:t>Trimble</a:t>
            </a:r>
            <a:r>
              <a:rPr lang="es-ES_tradnl" sz="2000" dirty="0">
                <a:solidFill>
                  <a:srgbClr val="000000"/>
                </a:solidFill>
                <a:latin typeface="Century Gothic" charset="0"/>
              </a:rPr>
              <a:t> en 2012.</a:t>
            </a:r>
            <a:endParaRPr lang="es-ES" sz="2000" dirty="0">
              <a:solidFill>
                <a:srgbClr val="000000"/>
              </a:solidFill>
              <a:latin typeface="Century Gothic" charset="0"/>
            </a:endParaRPr>
          </a:p>
        </p:txBody>
      </p:sp>
    </p:spTree>
    <p:extLst>
      <p:ext uri="{BB962C8B-B14F-4D97-AF65-F5344CB8AC3E}">
        <p14:creationId xmlns:p14="http://schemas.microsoft.com/office/powerpoint/2010/main" val="9896347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a:t>Datos extras</a:t>
            </a:r>
            <a:endParaRPr lang="es-ES" dirty="0"/>
          </a:p>
        </p:txBody>
      </p:sp>
      <p:sp>
        <p:nvSpPr>
          <p:cNvPr id="3" name="Marcador de contenido 2"/>
          <p:cNvSpPr>
            <a:spLocks noGrp="1"/>
          </p:cNvSpPr>
          <p:nvPr>
            <p:ph idx="1"/>
          </p:nvPr>
        </p:nvSpPr>
        <p:spPr/>
        <p:txBody>
          <a:bodyPr vert="horz" lIns="91440" tIns="45720" rIns="91440" bIns="45720" rtlCol="0" anchor="t">
            <a:normAutofit/>
          </a:bodyPr>
          <a:lstStyle/>
          <a:p>
            <a:r>
              <a:rPr lang="es-ES" dirty="0">
                <a:solidFill>
                  <a:srgbClr val="000000"/>
                </a:solidFill>
                <a:latin typeface="Century Gothic" charset="0"/>
              </a:rPr>
              <a:t> La última versión 15.3.330 (2015) de </a:t>
            </a:r>
            <a:r>
              <a:rPr lang="es-ES" dirty="0" err="1">
                <a:solidFill>
                  <a:srgbClr val="000000"/>
                </a:solidFill>
                <a:latin typeface="Century Gothic" charset="0"/>
              </a:rPr>
              <a:t>SketchUp</a:t>
            </a:r>
            <a:r>
              <a:rPr lang="es-ES" dirty="0">
                <a:solidFill>
                  <a:srgbClr val="000000"/>
                </a:solidFill>
                <a:latin typeface="Century Gothic" charset="0"/>
              </a:rPr>
              <a:t> funciona bajo, Windows 7 y Windows 8 y en entornos OS X Mac OS 10.8 o superior.</a:t>
            </a:r>
          </a:p>
          <a:p>
            <a:r>
              <a:rPr lang="es-ES" dirty="0">
                <a:solidFill>
                  <a:srgbClr val="000000"/>
                </a:solidFill>
                <a:latin typeface="Century Gothic" charset="0"/>
              </a:rPr>
              <a:t> Versiones anteriores (6 Hasta 2013) funcionan con Windows XP o Mac OS X 10.7 o superior.</a:t>
            </a:r>
          </a:p>
          <a:p>
            <a:r>
              <a:rPr lang="es-ES" dirty="0">
                <a:solidFill>
                  <a:srgbClr val="000000"/>
                </a:solidFill>
                <a:latin typeface="Century Gothic" charset="0"/>
              </a:rPr>
              <a:t> Esta última versión trae cambios en el diseño de su logo tradicional y agrega nuevas herramientas al programa. Aún no hay una versión disponible para Linux.</a:t>
            </a:r>
          </a:p>
          <a:p>
            <a:r>
              <a:rPr lang="es-ES" dirty="0">
                <a:solidFill>
                  <a:srgbClr val="000000"/>
                </a:solidFill>
                <a:latin typeface="Century Gothic" charset="0"/>
              </a:rPr>
              <a:t> Cabe recalcar que se está trabajando para que sea una aplicación multiplataforma.</a:t>
            </a:r>
          </a:p>
        </p:txBody>
      </p:sp>
    </p:spTree>
    <p:extLst>
      <p:ext uri="{BB962C8B-B14F-4D97-AF65-F5344CB8AC3E}">
        <p14:creationId xmlns:p14="http://schemas.microsoft.com/office/powerpoint/2010/main" val="7576912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MX"/>
              <a:t>¿Cuáles son sus características? </a:t>
            </a:r>
            <a:endParaRPr lang="es-ES"/>
          </a:p>
        </p:txBody>
      </p:sp>
      <p:sp>
        <p:nvSpPr>
          <p:cNvPr id="3" name="Marcador de contenido 2"/>
          <p:cNvSpPr>
            <a:spLocks noGrp="1"/>
          </p:cNvSpPr>
          <p:nvPr>
            <p:ph idx="1"/>
          </p:nvPr>
        </p:nvSpPr>
        <p:spPr>
          <a:xfrm>
            <a:off x="813553" y="2825015"/>
            <a:ext cx="7680960" cy="3931920"/>
          </a:xfrm>
        </p:spPr>
        <p:txBody>
          <a:bodyPr vert="horz" lIns="91440" tIns="45720" rIns="91440" bIns="45720" rtlCol="0" anchor="t">
            <a:normAutofit/>
          </a:bodyPr>
          <a:lstStyle/>
          <a:p>
            <a:pPr algn="just"/>
            <a:r>
              <a:rPr lang="es-ES" sz="2000" dirty="0">
                <a:solidFill>
                  <a:srgbClr val="252525"/>
                </a:solidFill>
                <a:latin typeface="Century Gothic" charset="0"/>
              </a:rPr>
              <a:t>Su principal característica es la de poder realizar diseños complejos en 3D de forma extremadamente sencilla. El programa incluye entre sus recursos un tutorial en vídeo para ir aprendiendo paso a paso cómo se puede ir diseñando y modelando el propio ambiente.</a:t>
            </a:r>
            <a:endParaRPr lang="es-ES" sz="2000" dirty="0">
              <a:solidFill>
                <a:srgbClr val="252525"/>
              </a:solidFill>
              <a:latin typeface="Century Gothic" charset="0"/>
            </a:endParaRPr>
          </a:p>
        </p:txBody>
      </p:sp>
    </p:spTree>
    <p:extLst>
      <p:ext uri="{BB962C8B-B14F-4D97-AF65-F5344CB8AC3E}">
        <p14:creationId xmlns:p14="http://schemas.microsoft.com/office/powerpoint/2010/main" val="7724656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ES"/>
              <a:t>Pagina oficial de descarga </a:t>
            </a:r>
            <a:endParaRPr lang="es-ES" dirty="0"/>
          </a:p>
        </p:txBody>
      </p:sp>
      <p:sp>
        <p:nvSpPr>
          <p:cNvPr id="3" name="Marcador de contenido 2"/>
          <p:cNvSpPr>
            <a:spLocks noGrp="1"/>
          </p:cNvSpPr>
          <p:nvPr>
            <p:ph idx="1"/>
          </p:nvPr>
        </p:nvSpPr>
        <p:spPr>
          <a:xfrm>
            <a:off x="731838" y="3087839"/>
            <a:ext cx="7680325" cy="2947836"/>
          </a:xfrm>
        </p:spPr>
        <p:txBody>
          <a:bodyPr vert="horz" lIns="91440" tIns="45720" rIns="91440" bIns="45720" rtlCol="0" anchor="t">
            <a:normAutofit/>
          </a:bodyPr>
          <a:lstStyle/>
          <a:p>
            <a:r>
              <a:rPr lang="es-ES" sz="4000" dirty="0">
                <a:latin typeface="Century Gothic" charset="0"/>
                <a:hlinkClick r:id="rId3"/>
              </a:rPr>
              <a:t>http://www.sketchup.com/es</a:t>
            </a:r>
          </a:p>
        </p:txBody>
      </p:sp>
    </p:spTree>
    <p:extLst>
      <p:ext uri="{BB962C8B-B14F-4D97-AF65-F5344CB8AC3E}">
        <p14:creationId xmlns:p14="http://schemas.microsoft.com/office/powerpoint/2010/main" val="2070892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Savon_4x3</Template>
  <TotalTime>75</TotalTime>
  <Application>Microsoft Office PowerPoint</Application>
  <PresentationFormat>Presentación en pantalla (4:3)</PresentationFormat>
  <Slides>11</Slides>
  <Notes>11</Notes>
  <HiddenSlides>0</HiddenSlides>
  <MMClips>0</MMClips>
  <ScaleCrop>false</ScaleCrop>
  <HeadingPairs>
    <vt:vector size="4" baseType="variant">
      <vt:variant>
        <vt:lpstr>Tema</vt:lpstr>
      </vt:variant>
      <vt:variant>
        <vt:i4>1</vt:i4>
      </vt:variant>
      <vt:variant>
        <vt:lpstr>Títulos de diapositiva</vt:lpstr>
      </vt:variant>
      <vt:variant>
        <vt:i4>11</vt:i4>
      </vt:variant>
    </vt:vector>
  </HeadingPairs>
  <TitlesOfParts>
    <vt:vector size="12" baseType="lpstr">
      <vt:lpstr>Savon</vt:lpstr>
      <vt:lpstr>Sketchup </vt:lpstr>
      <vt:lpstr>Introducción </vt:lpstr>
      <vt:lpstr>Palabras iniciales </vt:lpstr>
      <vt:lpstr>Sketch     Up</vt:lpstr>
      <vt:lpstr>¿Qué es Sketchup? </vt:lpstr>
      <vt:lpstr>¿Cuándo fue creado? </vt:lpstr>
      <vt:lpstr>Datos extras</vt:lpstr>
      <vt:lpstr>¿Cuáles son sus características? </vt:lpstr>
      <vt:lpstr>Pagina oficial de descarga </vt:lpstr>
      <vt:lpstr>Preguntas de participación</vt:lpstr>
      <vt:lpstr>Sketchup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Karla Ibarra</dc:creator>
  <cp:lastModifiedBy>Karla Ibarra</cp:lastModifiedBy>
  <cp:revision>24</cp:revision>
  <dcterms:created xsi:type="dcterms:W3CDTF">2015-11-10T06:03:00Z</dcterms:created>
  <dcterms:modified xsi:type="dcterms:W3CDTF">2015-11-10T18:40:26Z</dcterms:modified>
</cp:coreProperties>
</file>